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757B69A-BD28-4DCF-AD5C-591410427B33}" type="datetimeFigureOut">
              <a:rPr lang="es-ES" smtClean="0"/>
              <a:t>30/04/2012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A0BF413E-A70E-41C8-8589-AED6504C569F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2400" b="1" dirty="0" smtClean="0"/>
              <a:t>Emerson Varela</a:t>
            </a:r>
            <a:endParaRPr lang="es-ES" sz="2400" b="1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/>
          </a:bodyPr>
          <a:lstStyle/>
          <a:p>
            <a:r>
              <a:rPr lang="es-ES" sz="4400" b="1" dirty="0" smtClean="0"/>
              <a:t>IDENTIFICACION DE LAS ORGANIZACIONES, SUS PROCESOS Y SISTEMAS DE INFORMACIÓN EMPRESARIAL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20409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Integración e </a:t>
            </a:r>
            <a:r>
              <a:rPr lang="es-ES" dirty="0" smtClean="0"/>
              <a:t>independencia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algn="just"/>
            <a:endParaRPr lang="es-ES" sz="2000" dirty="0"/>
          </a:p>
          <a:p>
            <a:pPr algn="just"/>
            <a:r>
              <a:rPr lang="es-ES" sz="2000" dirty="0"/>
              <a:t>Se denomina sistema integrado a aquel en el cual su nivel de coherencia interna hace que un cambio producido en cualquiera de sus subsistemas produzca cambios en los demás subsistemas y hasta en el sistema mismo.	</a:t>
            </a:r>
          </a:p>
          <a:p>
            <a:pPr algn="just"/>
            <a:r>
              <a:rPr lang="es-ES" sz="2000" dirty="0"/>
              <a:t>Un sistema es independiente cuando un cambio que se produce en él, no afecta a otros sistemas.</a:t>
            </a:r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 err="1" smtClean="0"/>
              <a:t>Mantenibilidad</a:t>
            </a:r>
            <a:r>
              <a:rPr lang="es-ES" dirty="0" smtClean="0"/>
              <a:t> y </a:t>
            </a:r>
            <a:r>
              <a:rPr lang="es-ES" sz="3200" dirty="0"/>
              <a:t>Estabilidad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196752"/>
            <a:ext cx="7924800" cy="51949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sz="2000" b="1" dirty="0" err="1" smtClean="0"/>
              <a:t>Mantenibilidad</a:t>
            </a:r>
            <a:endParaRPr lang="es-ES" sz="2000" b="1" dirty="0" smtClean="0"/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Es </a:t>
            </a:r>
            <a:r>
              <a:rPr lang="es-ES" sz="2000" dirty="0"/>
              <a:t>la propiedad que tiene un sistema de mantenerse constantemente en funcionamiento. Para ello utiliza un mecanismo de mantenimiento que asegure que los distintos subsistemas están balanceados y que el sistema total se mantiene en equilibrio con su </a:t>
            </a:r>
            <a:r>
              <a:rPr lang="es-ES" sz="2000" dirty="0" smtClean="0"/>
              <a:t>medio.</a:t>
            </a:r>
          </a:p>
          <a:p>
            <a:pPr marL="0" indent="0">
              <a:buNone/>
            </a:pPr>
            <a:endParaRPr lang="es-ES" sz="2000" b="1" dirty="0"/>
          </a:p>
          <a:p>
            <a:pPr marL="0" indent="0">
              <a:buNone/>
            </a:pPr>
            <a:endParaRPr lang="es-ES" sz="2000" b="1" dirty="0" smtClean="0"/>
          </a:p>
          <a:p>
            <a:pPr marL="0" indent="0">
              <a:buNone/>
            </a:pPr>
            <a:r>
              <a:rPr lang="es-ES" sz="2000" b="1" dirty="0" smtClean="0"/>
              <a:t>Estabilidad</a:t>
            </a:r>
            <a:r>
              <a:rPr lang="es-ES" sz="2000" dirty="0"/>
              <a:t/>
            </a:r>
            <a:br>
              <a:rPr lang="es-ES" sz="2000" dirty="0"/>
            </a:br>
            <a:endParaRPr lang="es-ES" sz="2000" dirty="0"/>
          </a:p>
          <a:p>
            <a:pPr algn="just"/>
            <a:r>
              <a:rPr lang="es-ES" sz="2000" dirty="0"/>
              <a:t>Un sistema se dice estable cuando puede mantenerse en equilibrio a través del flujo continuo de materiales, energía e información</a:t>
            </a:r>
            <a:r>
              <a:rPr lang="es-ES" sz="2000" dirty="0" smtClean="0"/>
              <a:t>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 estabilidad de los sistemas ocurre mientras los mismos pueden mantener su funcionamiento y trabajen de manera efectiva (</a:t>
            </a:r>
            <a:r>
              <a:rPr lang="es-ES" sz="2000" dirty="0" err="1"/>
              <a:t>mantenibilidad</a:t>
            </a:r>
            <a:r>
              <a:rPr lang="es-ES" sz="2000" dirty="0"/>
              <a:t>)</a:t>
            </a:r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 smtClean="0"/>
              <a:t>Armonía, Optimización </a:t>
            </a:r>
            <a:r>
              <a:rPr lang="es-ES" dirty="0"/>
              <a:t>y </a:t>
            </a:r>
            <a:r>
              <a:rPr lang="es-ES" dirty="0" smtClean="0"/>
              <a:t>sub-optimización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7924800" cy="573325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es-ES" sz="2000" dirty="0" smtClean="0"/>
          </a:p>
          <a:p>
            <a:pPr marL="0" indent="0" algn="just">
              <a:buNone/>
            </a:pPr>
            <a:r>
              <a:rPr lang="es-ES" sz="2000" dirty="0" smtClean="0"/>
              <a:t>Armonía</a:t>
            </a:r>
            <a:endParaRPr lang="es-ES" sz="2000" dirty="0"/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Es la propiedad de los sistemas que mide el nivel de compatibilidad con su medio o contexto.	</a:t>
            </a:r>
          </a:p>
          <a:p>
            <a:pPr algn="just"/>
            <a:r>
              <a:rPr lang="es-ES" sz="2000" dirty="0"/>
              <a:t>Un sistema altamente armónico es aquel que sufre modificaciones en su estructura, proceso o características en la medida que el medio se lo exige y es estático cuando el medio también lo es.</a:t>
            </a:r>
          </a:p>
          <a:p>
            <a:pPr algn="just"/>
            <a:endParaRPr lang="es-ES" sz="2000" dirty="0" smtClean="0"/>
          </a:p>
          <a:p>
            <a:pPr marL="0" indent="0" algn="just">
              <a:buNone/>
            </a:pPr>
            <a:r>
              <a:rPr lang="es-ES" sz="2000" dirty="0" smtClean="0"/>
              <a:t>Optimización </a:t>
            </a:r>
            <a:r>
              <a:rPr lang="es-ES" sz="2000" dirty="0"/>
              <a:t>y </a:t>
            </a:r>
            <a:r>
              <a:rPr lang="es-ES" sz="2000" dirty="0" smtClean="0"/>
              <a:t>sub-optimización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Optimización modificar el sistema para lograr el alcance de los objetivos.	</a:t>
            </a:r>
          </a:p>
          <a:p>
            <a:pPr algn="just"/>
            <a:r>
              <a:rPr lang="es-ES" sz="2000" dirty="0" err="1"/>
              <a:t>Suboptimización</a:t>
            </a:r>
            <a:r>
              <a:rPr lang="es-ES" sz="2000" dirty="0"/>
              <a:t> en cambio es el proceso inverso, se presenta cuando un sistema no alcanza sus objetivos por las restricciones del medio o porque el sistema tiene varios objetivos y los mismos son excluyentes, en dicho caso se deben restringir los alcances de los objetivos o eliminar los de menor importancia si estos son excluyentes con otros más importantes</a:t>
            </a:r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 smtClean="0"/>
              <a:t>COSULTA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lvl="0"/>
            <a:r>
              <a:rPr lang="es-ES" sz="2000" dirty="0"/>
              <a:t>Tipos de </a:t>
            </a:r>
            <a:r>
              <a:rPr lang="es-ES" sz="2000" dirty="0" smtClean="0"/>
              <a:t>Organizaciones</a:t>
            </a:r>
          </a:p>
          <a:p>
            <a:pPr lvl="0"/>
            <a:endParaRPr lang="es-ES" sz="2000" dirty="0"/>
          </a:p>
          <a:p>
            <a:pPr lvl="0"/>
            <a:r>
              <a:rPr lang="es-ES" sz="2000" dirty="0"/>
              <a:t>Modelos de </a:t>
            </a:r>
            <a:r>
              <a:rPr lang="es-ES" sz="2000" dirty="0" smtClean="0"/>
              <a:t>Organizaciones</a:t>
            </a:r>
          </a:p>
          <a:p>
            <a:pPr lvl="0"/>
            <a:endParaRPr lang="es-ES" sz="2000" dirty="0"/>
          </a:p>
          <a:p>
            <a:r>
              <a:rPr lang="es-ES" sz="2000" dirty="0"/>
              <a:t>Importancia de las organizaciones</a:t>
            </a:r>
            <a:r>
              <a:rPr lang="es-ES" sz="2000" b="1" dirty="0"/>
              <a:t>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348880"/>
            <a:ext cx="7924800" cy="1575048"/>
          </a:xfrm>
        </p:spPr>
        <p:txBody>
          <a:bodyPr/>
          <a:lstStyle/>
          <a:p>
            <a:r>
              <a:rPr lang="es-ES" dirty="0"/>
              <a:t>Unidad 1: conceptos Generales de Sistemas, Organizaciones, Procesos y  Sistemas de Información</a:t>
            </a:r>
          </a:p>
        </p:txBody>
      </p:sp>
    </p:spTree>
    <p:extLst>
      <p:ext uri="{BB962C8B-B14F-4D97-AF65-F5344CB8AC3E}">
        <p14:creationId xmlns:p14="http://schemas.microsoft.com/office/powerpoint/2010/main" val="26979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 smtClean="0"/>
              <a:t>	temas semana 2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algn="just"/>
            <a:r>
              <a:rPr lang="es-ES" sz="2000" dirty="0" smtClean="0"/>
              <a:t>Conceptos </a:t>
            </a:r>
            <a:r>
              <a:rPr lang="es-ES" sz="2000" dirty="0"/>
              <a:t>de variables, rango homeostasis, permeabilidad, integración, interdependencia, </a:t>
            </a:r>
            <a:r>
              <a:rPr lang="es-ES" sz="2000" dirty="0" err="1"/>
              <a:t>mantenibilidad</a:t>
            </a:r>
            <a:r>
              <a:rPr lang="es-ES" sz="2000" dirty="0"/>
              <a:t>, estabilidad, armonía, optimización y optimización.</a:t>
            </a:r>
          </a:p>
          <a:p>
            <a:pPr algn="just"/>
            <a:r>
              <a:rPr lang="es-ES" sz="2000" dirty="0" smtClean="0"/>
              <a:t>Análisis </a:t>
            </a:r>
            <a:r>
              <a:rPr lang="es-ES" sz="2000" dirty="0"/>
              <a:t>funcional y estructural de los sistemas</a:t>
            </a:r>
          </a:p>
          <a:p>
            <a:pPr algn="just"/>
            <a:r>
              <a:rPr lang="es-ES" sz="2000" dirty="0" smtClean="0"/>
              <a:t>Conceptos </a:t>
            </a:r>
            <a:r>
              <a:rPr lang="es-ES" sz="2000" dirty="0"/>
              <a:t>de Sinergia, entropía e isomorfismo en los sistemas.</a:t>
            </a:r>
          </a:p>
          <a:p>
            <a:pPr algn="just"/>
            <a:r>
              <a:rPr lang="es-ES" sz="2000" dirty="0" smtClean="0"/>
              <a:t>Tipos </a:t>
            </a:r>
            <a:r>
              <a:rPr lang="es-ES" sz="2000" dirty="0"/>
              <a:t>de Organizaciones</a:t>
            </a:r>
          </a:p>
          <a:p>
            <a:pPr algn="just"/>
            <a:r>
              <a:rPr lang="es-ES" sz="2000" dirty="0" smtClean="0"/>
              <a:t>Modelos </a:t>
            </a:r>
            <a:r>
              <a:rPr lang="es-ES" sz="2000" dirty="0"/>
              <a:t>de Organizaciones</a:t>
            </a:r>
          </a:p>
          <a:p>
            <a:pPr algn="just"/>
            <a:r>
              <a:rPr lang="es-ES" sz="2000" dirty="0" smtClean="0"/>
              <a:t>Importancia </a:t>
            </a:r>
            <a:r>
              <a:rPr lang="es-ES" sz="2000" dirty="0"/>
              <a:t>de las </a:t>
            </a:r>
            <a:r>
              <a:rPr lang="es-ES" sz="2000" dirty="0" smtClean="0"/>
              <a:t>organizaciones</a:t>
            </a:r>
            <a:endParaRPr lang="es-ES" sz="20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3107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 smtClean="0"/>
              <a:t>CONCEPTOS DE VARIABLE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algn="just"/>
            <a:r>
              <a:rPr lang="es-ES" sz="2000" dirty="0"/>
              <a:t>LAS VARIABLES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Concepto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 definición más sencilla, es la referida a la capacidad que tienen los objetos y las cosas de modificar su estado actual, es decir, de variar y asumir valores diferentes.</a:t>
            </a:r>
          </a:p>
          <a:p>
            <a:pPr marL="0" indent="0" algn="just">
              <a:buNone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CONCEPTOS DE VARIABLE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196752"/>
            <a:ext cx="7924800" cy="519492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sz="2000" dirty="0"/>
              <a:t>Clasificación de las variables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Variable </a:t>
            </a:r>
            <a:r>
              <a:rPr lang="es-ES" sz="2000" dirty="0"/>
              <a:t>Independiente: es aquella característica o propiedad que se supone ser la causa del fenómeno estudiado. En investigación experimental se llama así, a la variable que el investigador manipula.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Variable </a:t>
            </a:r>
            <a:r>
              <a:rPr lang="es-ES" sz="2000" dirty="0"/>
              <a:t>Dependiente: es la propiedad o característica que se trata de cambiar mediante la manipulación de la variable independiente.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 variable dependiente es el factor que es observado y medido para determinar el efecto de la variable independiente.</a:t>
            </a:r>
          </a:p>
          <a:p>
            <a:pPr algn="just"/>
            <a:endParaRPr lang="es-ES" sz="2000" dirty="0"/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Variable </a:t>
            </a:r>
            <a:r>
              <a:rPr lang="es-ES" sz="2000" dirty="0"/>
              <a:t>Interviniente: es aquella característica o propiedad que de una manera u otra afectan el resultado que se espera y están vinculadas con las variables independientes y dependientes.</a:t>
            </a:r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CONCEPTOS DE VARIABLE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000" dirty="0" smtClean="0"/>
              <a:t>Variable </a:t>
            </a:r>
            <a:r>
              <a:rPr lang="es-ES" sz="2000" dirty="0"/>
              <a:t>Moderadora: representa un tipo especial de variable independiente, que es secundaria, y se selecciona con la finalidad de determinar si afecta la relación entre la variable independiente primaria y las variables dependientes.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Variables </a:t>
            </a:r>
            <a:r>
              <a:rPr lang="es-ES" sz="2000" dirty="0"/>
              <a:t>Cualitativas: Son aquellas que se refieren a atributos o cualidades de un fenómeno. Sabino (1989: 80) señala que sobre este tipo de variable no puede construirse una serie numérica definida.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Variable </a:t>
            </a:r>
            <a:r>
              <a:rPr lang="es-ES" sz="2000" dirty="0"/>
              <a:t>Cuantitativa: Son aquellas variables en las que características o propiedades pueden presentarse en diversos grados de intensidad, es decir, admiten una escala numérica de medición.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 smtClean="0"/>
              <a:t>En </a:t>
            </a:r>
            <a:r>
              <a:rPr lang="es-ES" sz="2000" dirty="0"/>
              <a:t>función de la facilidad de su medición, pueden ser simples o complejas:</a:t>
            </a:r>
          </a:p>
          <a:p>
            <a:pPr algn="just"/>
            <a:endParaRPr lang="es-ES" sz="2000" dirty="0"/>
          </a:p>
          <a:p>
            <a:pPr algn="just"/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CONCEPTOS DE VARIABLE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r>
              <a:rPr lang="es-ES" sz="2000" dirty="0" smtClean="0"/>
              <a:t> </a:t>
            </a:r>
            <a:r>
              <a:rPr lang="es-ES" sz="2000" dirty="0"/>
              <a:t>Unidimensionales (peso)</a:t>
            </a:r>
          </a:p>
          <a:p>
            <a:endParaRPr lang="es-ES" sz="2000" dirty="0"/>
          </a:p>
          <a:p>
            <a:r>
              <a:rPr lang="es-ES" sz="2000" dirty="0" smtClean="0"/>
              <a:t> </a:t>
            </a:r>
            <a:r>
              <a:rPr lang="es-ES" sz="2000" dirty="0"/>
              <a:t>Multidimensionales (calidad acústica)</a:t>
            </a:r>
          </a:p>
          <a:p>
            <a:endParaRPr lang="es-ES" sz="2000" dirty="0"/>
          </a:p>
          <a:p>
            <a:r>
              <a:rPr lang="es-ES" sz="2000" dirty="0" smtClean="0"/>
              <a:t> </a:t>
            </a:r>
            <a:r>
              <a:rPr lang="es-ES" sz="2000" dirty="0"/>
              <a:t>Dicotómicas (con dos valores, como sexo, si la persona es o no fumadora, etc.)</a:t>
            </a:r>
          </a:p>
          <a:p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Homeostasis 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algn="just"/>
            <a:r>
              <a:rPr lang="es-ES" sz="2000" dirty="0"/>
              <a:t>Homeostasis es el conjunto de fenómenos de autorregulación  que llevan al mantenimiento de la constancia en las propiedades y la composición del medio interno de un organismo. El concepto fue elaborado por el fisiólogo estadounidense Walter Bradford </a:t>
            </a:r>
            <a:r>
              <a:rPr lang="es-ES" sz="2000" dirty="0" err="1"/>
              <a:t>Cannon</a:t>
            </a:r>
            <a:r>
              <a:rPr lang="es-ES" sz="2000" dirty="0"/>
              <a:t> (1871-1945).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Este término trasciende a la biología para hacer referencia a la característica de cualquier sistema, ya sea abierto o cerrado, que le permite regular el ambiente interno para mantener una condición estable. La estabilidad es posibilitada por distintos mecanismos de autorregulación y diversos ajustes dinámicos.</a:t>
            </a:r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20080"/>
          </a:xfrm>
        </p:spPr>
        <p:txBody>
          <a:bodyPr/>
          <a:lstStyle/>
          <a:p>
            <a:r>
              <a:rPr lang="es-ES" dirty="0"/>
              <a:t>Permeabilidad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51949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2000" dirty="0"/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La permeabilidad de un sistema mide la interacción que este recibe del medio, se dice que a mayor o menor permeabilidad del sistema el mismo será mas o menos abierto.	</a:t>
            </a:r>
          </a:p>
          <a:p>
            <a:pPr algn="just"/>
            <a:r>
              <a:rPr lang="es-ES" sz="2000" dirty="0"/>
              <a:t>Los sistemas que tienen mucha relación con el medio en el cuál se desarrollan son sistemas altamente permeables, estos y los de permeabilidad media son los llamados sistemas abiertos.	</a:t>
            </a:r>
          </a:p>
          <a:p>
            <a:pPr algn="just"/>
            <a:r>
              <a:rPr lang="es-ES" sz="2000" dirty="0"/>
              <a:t>Por el contrario los sistemas de permeabilidad casi nula se denominan sistemas cerrados.</a:t>
            </a:r>
          </a:p>
        </p:txBody>
      </p:sp>
    </p:spTree>
    <p:extLst>
      <p:ext uri="{BB962C8B-B14F-4D97-AF65-F5344CB8AC3E}">
        <p14:creationId xmlns:p14="http://schemas.microsoft.com/office/powerpoint/2010/main" val="37842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463</TotalTime>
  <Words>634</Words>
  <Application>Microsoft Office PowerPoint</Application>
  <PresentationFormat>Presentación en pantalla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Horizonte</vt:lpstr>
      <vt:lpstr>IDENTIFICACION DE LAS ORGANIZACIONES, SUS PROCESOS Y SISTEMAS DE INFORMACIÓN EMPRESARIAL</vt:lpstr>
      <vt:lpstr>Unidad 1: conceptos Generales de Sistemas, Organizaciones, Procesos y  Sistemas de Información</vt:lpstr>
      <vt:lpstr> temas semana 2</vt:lpstr>
      <vt:lpstr>CONCEPTOS DE VARIABLE</vt:lpstr>
      <vt:lpstr>CONCEPTOS DE VARIABLE</vt:lpstr>
      <vt:lpstr>CONCEPTOS DE VARIABLE</vt:lpstr>
      <vt:lpstr>CONCEPTOS DE VARIABLE</vt:lpstr>
      <vt:lpstr>Homeostasis </vt:lpstr>
      <vt:lpstr>Permeabilidad</vt:lpstr>
      <vt:lpstr>Integración e independencia</vt:lpstr>
      <vt:lpstr>Mantenibilidad y Estabilidad</vt:lpstr>
      <vt:lpstr>Armonía, Optimización y sub-optimización</vt:lpstr>
      <vt:lpstr>COSULTA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ASIGNATURA:  IDENTIFICACION DE LAS ORGANIZACIONES, SUS PROCESOS Y SISTEMAS DE INFORMACIÓN EMPRESARIAL</dc:title>
  <dc:creator>w</dc:creator>
  <cp:lastModifiedBy>w</cp:lastModifiedBy>
  <cp:revision>45</cp:revision>
  <dcterms:created xsi:type="dcterms:W3CDTF">2012-04-19T21:19:38Z</dcterms:created>
  <dcterms:modified xsi:type="dcterms:W3CDTF">2012-04-30T13:12:08Z</dcterms:modified>
</cp:coreProperties>
</file>